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003375" cy="50406300"/>
  <p:notesSz cx="6858000" cy="9144000"/>
  <p:defaultTextStyle>
    <a:defPPr>
      <a:defRPr lang="en-US"/>
    </a:defPPr>
    <a:lvl1pPr marL="0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211705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423410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635115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846820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1058525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270230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481935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693640" algn="l" defTabSz="442341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72">
          <p15:clr>
            <a:srgbClr val="A4A3A4"/>
          </p15:clr>
        </p15:guide>
        <p15:guide id="2" pos="85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1C1F"/>
    <a:srgbClr val="BFB0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0" d="100"/>
          <a:sy n="30" d="100"/>
        </p:scale>
        <p:origin x="528" y="-990"/>
      </p:cViewPr>
      <p:guideLst>
        <p:guide orient="horz" pos="17872"/>
        <p:guide pos="85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5253" y="15658634"/>
            <a:ext cx="22952869" cy="108046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8563570"/>
            <a:ext cx="18902363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11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2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635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846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058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27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481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693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4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8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77447" y="2018598"/>
            <a:ext cx="6075759" cy="430087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50169" y="2018598"/>
            <a:ext cx="17777222" cy="430087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5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0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081" y="32390717"/>
            <a:ext cx="22952869" cy="10011251"/>
          </a:xfrm>
        </p:spPr>
        <p:txBody>
          <a:bodyPr anchor="t"/>
          <a:lstStyle>
            <a:lvl1pPr algn="l">
              <a:defRPr sz="19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081" y="21364347"/>
            <a:ext cx="22952869" cy="11026373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211705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42341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635115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84682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1058525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27023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481935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69364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7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0169" y="11761478"/>
            <a:ext cx="11926491" cy="33265826"/>
          </a:xfrm>
        </p:spPr>
        <p:txBody>
          <a:bodyPr/>
          <a:lstStyle>
            <a:lvl1pPr>
              <a:defRPr sz="13500"/>
            </a:lvl1pPr>
            <a:lvl2pPr>
              <a:defRPr sz="116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26715" y="11761478"/>
            <a:ext cx="11926491" cy="33265826"/>
          </a:xfrm>
        </p:spPr>
        <p:txBody>
          <a:bodyPr/>
          <a:lstStyle>
            <a:lvl1pPr>
              <a:defRPr sz="13500"/>
            </a:lvl1pPr>
            <a:lvl2pPr>
              <a:defRPr sz="116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1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171" y="11283079"/>
            <a:ext cx="11931180" cy="4702251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211705" indent="0">
              <a:buNone/>
              <a:defRPr sz="9700" b="1"/>
            </a:lvl2pPr>
            <a:lvl3pPr marL="4423410" indent="0">
              <a:buNone/>
              <a:defRPr sz="8700" b="1"/>
            </a:lvl3pPr>
            <a:lvl4pPr marL="6635115" indent="0">
              <a:buNone/>
              <a:defRPr sz="7700" b="1"/>
            </a:lvl4pPr>
            <a:lvl5pPr marL="8846820" indent="0">
              <a:buNone/>
              <a:defRPr sz="7700" b="1"/>
            </a:lvl5pPr>
            <a:lvl6pPr marL="11058525" indent="0">
              <a:buNone/>
              <a:defRPr sz="7700" b="1"/>
            </a:lvl6pPr>
            <a:lvl7pPr marL="13270230" indent="0">
              <a:buNone/>
              <a:defRPr sz="7700" b="1"/>
            </a:lvl7pPr>
            <a:lvl8pPr marL="15481935" indent="0">
              <a:buNone/>
              <a:defRPr sz="7700" b="1"/>
            </a:lvl8pPr>
            <a:lvl9pPr marL="1769364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0171" y="15985329"/>
            <a:ext cx="11931180" cy="29041967"/>
          </a:xfrm>
        </p:spPr>
        <p:txBody>
          <a:bodyPr/>
          <a:lstStyle>
            <a:lvl1pPr>
              <a:defRPr sz="116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717342" y="11283079"/>
            <a:ext cx="11935866" cy="4702251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211705" indent="0">
              <a:buNone/>
              <a:defRPr sz="9700" b="1"/>
            </a:lvl2pPr>
            <a:lvl3pPr marL="4423410" indent="0">
              <a:buNone/>
              <a:defRPr sz="8700" b="1"/>
            </a:lvl3pPr>
            <a:lvl4pPr marL="6635115" indent="0">
              <a:buNone/>
              <a:defRPr sz="7700" b="1"/>
            </a:lvl4pPr>
            <a:lvl5pPr marL="8846820" indent="0">
              <a:buNone/>
              <a:defRPr sz="7700" b="1"/>
            </a:lvl5pPr>
            <a:lvl6pPr marL="11058525" indent="0">
              <a:buNone/>
              <a:defRPr sz="7700" b="1"/>
            </a:lvl6pPr>
            <a:lvl7pPr marL="13270230" indent="0">
              <a:buNone/>
              <a:defRPr sz="7700" b="1"/>
            </a:lvl7pPr>
            <a:lvl8pPr marL="15481935" indent="0">
              <a:buNone/>
              <a:defRPr sz="7700" b="1"/>
            </a:lvl8pPr>
            <a:lvl9pPr marL="1769364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717342" y="15985329"/>
            <a:ext cx="11935866" cy="29041967"/>
          </a:xfrm>
        </p:spPr>
        <p:txBody>
          <a:bodyPr/>
          <a:lstStyle>
            <a:lvl1pPr>
              <a:defRPr sz="116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7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3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171" y="2006919"/>
            <a:ext cx="8883925" cy="8541068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7569" y="2006922"/>
            <a:ext cx="15095639" cy="43020382"/>
          </a:xfrm>
        </p:spPr>
        <p:txBody>
          <a:bodyPr/>
          <a:lstStyle>
            <a:lvl1pPr>
              <a:defRPr sz="15500"/>
            </a:lvl1pPr>
            <a:lvl2pPr>
              <a:defRPr sz="13500"/>
            </a:lvl2pPr>
            <a:lvl3pPr>
              <a:defRPr sz="116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0171" y="10547990"/>
            <a:ext cx="8883925" cy="34479315"/>
          </a:xfrm>
        </p:spPr>
        <p:txBody>
          <a:bodyPr/>
          <a:lstStyle>
            <a:lvl1pPr marL="0" indent="0">
              <a:buNone/>
              <a:defRPr sz="6800"/>
            </a:lvl1pPr>
            <a:lvl2pPr marL="2211705" indent="0">
              <a:buNone/>
              <a:defRPr sz="5800"/>
            </a:lvl2pPr>
            <a:lvl3pPr marL="4423410" indent="0">
              <a:buNone/>
              <a:defRPr sz="4800"/>
            </a:lvl3pPr>
            <a:lvl4pPr marL="6635115" indent="0">
              <a:buNone/>
              <a:defRPr sz="4400"/>
            </a:lvl4pPr>
            <a:lvl5pPr marL="8846820" indent="0">
              <a:buNone/>
              <a:defRPr sz="4400"/>
            </a:lvl5pPr>
            <a:lvl6pPr marL="11058525" indent="0">
              <a:buNone/>
              <a:defRPr sz="4400"/>
            </a:lvl6pPr>
            <a:lvl7pPr marL="13270230" indent="0">
              <a:buNone/>
              <a:defRPr sz="4400"/>
            </a:lvl7pPr>
            <a:lvl8pPr marL="15481935" indent="0">
              <a:buNone/>
              <a:defRPr sz="4400"/>
            </a:lvl8pPr>
            <a:lvl9pPr marL="176936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4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851" y="35284413"/>
            <a:ext cx="16202025" cy="4165526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92851" y="4503894"/>
            <a:ext cx="16202025" cy="30243780"/>
          </a:xfrm>
        </p:spPr>
        <p:txBody>
          <a:bodyPr/>
          <a:lstStyle>
            <a:lvl1pPr marL="0" indent="0">
              <a:buNone/>
              <a:defRPr sz="15500"/>
            </a:lvl1pPr>
            <a:lvl2pPr marL="2211705" indent="0">
              <a:buNone/>
              <a:defRPr sz="13500"/>
            </a:lvl2pPr>
            <a:lvl3pPr marL="4423410" indent="0">
              <a:buNone/>
              <a:defRPr sz="11600"/>
            </a:lvl3pPr>
            <a:lvl4pPr marL="6635115" indent="0">
              <a:buNone/>
              <a:defRPr sz="9700"/>
            </a:lvl4pPr>
            <a:lvl5pPr marL="8846820" indent="0">
              <a:buNone/>
              <a:defRPr sz="9700"/>
            </a:lvl5pPr>
            <a:lvl6pPr marL="11058525" indent="0">
              <a:buNone/>
              <a:defRPr sz="9700"/>
            </a:lvl6pPr>
            <a:lvl7pPr marL="13270230" indent="0">
              <a:buNone/>
              <a:defRPr sz="9700"/>
            </a:lvl7pPr>
            <a:lvl8pPr marL="15481935" indent="0">
              <a:buNone/>
              <a:defRPr sz="9700"/>
            </a:lvl8pPr>
            <a:lvl9pPr marL="17693640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92851" y="39449939"/>
            <a:ext cx="16202025" cy="5915734"/>
          </a:xfrm>
        </p:spPr>
        <p:txBody>
          <a:bodyPr/>
          <a:lstStyle>
            <a:lvl1pPr marL="0" indent="0">
              <a:buNone/>
              <a:defRPr sz="6800"/>
            </a:lvl1pPr>
            <a:lvl2pPr marL="2211705" indent="0">
              <a:buNone/>
              <a:defRPr sz="5800"/>
            </a:lvl2pPr>
            <a:lvl3pPr marL="4423410" indent="0">
              <a:buNone/>
              <a:defRPr sz="4800"/>
            </a:lvl3pPr>
            <a:lvl4pPr marL="6635115" indent="0">
              <a:buNone/>
              <a:defRPr sz="4400"/>
            </a:lvl4pPr>
            <a:lvl5pPr marL="8846820" indent="0">
              <a:buNone/>
              <a:defRPr sz="4400"/>
            </a:lvl5pPr>
            <a:lvl6pPr marL="11058525" indent="0">
              <a:buNone/>
              <a:defRPr sz="4400"/>
            </a:lvl6pPr>
            <a:lvl7pPr marL="13270230" indent="0">
              <a:buNone/>
              <a:defRPr sz="4400"/>
            </a:lvl7pPr>
            <a:lvl8pPr marL="15481935" indent="0">
              <a:buNone/>
              <a:defRPr sz="4400"/>
            </a:lvl8pPr>
            <a:lvl9pPr marL="176936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4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0169" y="2018589"/>
            <a:ext cx="24303038" cy="8401050"/>
          </a:xfrm>
          <a:prstGeom prst="rect">
            <a:avLst/>
          </a:prstGeom>
        </p:spPr>
        <p:txBody>
          <a:bodyPr vert="horz" lIns="442341" tIns="221171" rIns="442341" bIns="22117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169" y="11761478"/>
            <a:ext cx="24303038" cy="33265826"/>
          </a:xfrm>
          <a:prstGeom prst="rect">
            <a:avLst/>
          </a:prstGeom>
        </p:spPr>
        <p:txBody>
          <a:bodyPr vert="horz" lIns="442341" tIns="221171" rIns="442341" bIns="22117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50169" y="46719179"/>
            <a:ext cx="6300788" cy="2683667"/>
          </a:xfrm>
          <a:prstGeom prst="rect">
            <a:avLst/>
          </a:prstGeom>
        </p:spPr>
        <p:txBody>
          <a:bodyPr vert="horz" lIns="442341" tIns="221171" rIns="442341" bIns="221171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4487-605F-4F66-8ACE-824002EFA2AD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6153" y="46719179"/>
            <a:ext cx="8551069" cy="2683667"/>
          </a:xfrm>
          <a:prstGeom prst="rect">
            <a:avLst/>
          </a:prstGeom>
        </p:spPr>
        <p:txBody>
          <a:bodyPr vert="horz" lIns="442341" tIns="221171" rIns="442341" bIns="221171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52419" y="46719179"/>
            <a:ext cx="6300788" cy="2683667"/>
          </a:xfrm>
          <a:prstGeom prst="rect">
            <a:avLst/>
          </a:prstGeom>
        </p:spPr>
        <p:txBody>
          <a:bodyPr vert="horz" lIns="442341" tIns="221171" rIns="442341" bIns="221171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A8C06-4F31-4FF8-A041-28EBEE21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23410" rtl="0" eaLnBrk="1" latinLnBrk="0" hangingPunct="1">
        <a:spcBef>
          <a:spcPct val="0"/>
        </a:spcBef>
        <a:buNone/>
        <a:defRPr sz="2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8779" indent="-1658779" algn="l" defTabSz="4423410" rtl="0" eaLnBrk="1" latinLnBrk="0" hangingPunct="1">
        <a:spcBef>
          <a:spcPct val="20000"/>
        </a:spcBef>
        <a:buFont typeface="Arial" pitchFamily="34" charset="0"/>
        <a:buChar char="•"/>
        <a:defRPr sz="15500" kern="1200">
          <a:solidFill>
            <a:schemeClr val="tx1"/>
          </a:solidFill>
          <a:latin typeface="+mn-lt"/>
          <a:ea typeface="+mn-ea"/>
          <a:cs typeface="+mn-cs"/>
        </a:defRPr>
      </a:lvl1pPr>
      <a:lvl2pPr marL="3594021" indent="-1382316" algn="l" defTabSz="442341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529263" indent="-1105853" algn="l" defTabSz="442341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740968" indent="-1105853" algn="l" defTabSz="4423410" rtl="0" eaLnBrk="1" latinLnBrk="0" hangingPunct="1">
        <a:spcBef>
          <a:spcPct val="20000"/>
        </a:spcBef>
        <a:buFont typeface="Arial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952673" indent="-1105853" algn="l" defTabSz="4423410" rtl="0" eaLnBrk="1" latinLnBrk="0" hangingPunct="1">
        <a:spcBef>
          <a:spcPct val="20000"/>
        </a:spcBef>
        <a:buFont typeface="Arial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164378" indent="-1105853" algn="l" defTabSz="442341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376083" indent="-1105853" algn="l" defTabSz="442341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587788" indent="-1105853" algn="l" defTabSz="442341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799493" indent="-1105853" algn="l" defTabSz="442341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211705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423410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635115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846820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1058525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270230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481935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693640" algn="l" defTabSz="442341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231246" y="22799"/>
            <a:ext cx="4763779" cy="6242248"/>
          </a:xfrm>
          <a:prstGeom prst="rect">
            <a:avLst/>
          </a:prstGeom>
          <a:solidFill>
            <a:srgbClr val="971C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343" y="7201150"/>
            <a:ext cx="22952869" cy="2415724"/>
          </a:xfrm>
        </p:spPr>
        <p:txBody>
          <a:bodyPr>
            <a:noAutofit/>
          </a:bodyPr>
          <a:lstStyle/>
          <a:p>
            <a:endParaRPr lang="en-US" sz="1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4543" y="10729542"/>
            <a:ext cx="18902363" cy="1944216"/>
          </a:xfrm>
        </p:spPr>
        <p:txBody>
          <a:bodyPr>
            <a:normAutofit fontScale="3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Author name, coordinator name</a:t>
            </a:r>
          </a:p>
          <a:p>
            <a:r>
              <a:rPr lang="en-US" dirty="0">
                <a:solidFill>
                  <a:schemeClr val="tx1"/>
                </a:solidFill>
              </a:rPr>
              <a:t>UNIV…..FACULTY….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724009" cy="6265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1246" y="954796"/>
            <a:ext cx="4763779" cy="435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7ACD45BA-D9E8-4B7F-9486-33E87388E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4343" y="13160034"/>
            <a:ext cx="7416824" cy="1049405"/>
          </a:xfrm>
          <a:prstGeom prst="rect">
            <a:avLst/>
          </a:prstGeom>
          <a:noFill/>
          <a:ln w="57150">
            <a:solidFill>
              <a:srgbClr val="0F3744"/>
            </a:solidFill>
            <a:miter lim="800000"/>
            <a:headEnd/>
            <a:tailEnd/>
          </a:ln>
        </p:spPr>
        <p:txBody>
          <a:bodyPr wrap="square" lIns="124853" tIns="62428" rIns="124853" bIns="62428">
            <a:spAutoFit/>
          </a:bodyPr>
          <a:lstStyle>
            <a:lvl1pPr defTabSz="4319588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3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 dirty="0">
                <a:solidFill>
                  <a:srgbClr val="0F3744"/>
                </a:solidFill>
                <a:latin typeface="Univers" panose="020B0503020202020204" pitchFamily="34" charset="0"/>
              </a:rPr>
              <a:t>INTRODUCTION</a:t>
            </a:r>
            <a:endParaRPr lang="es-ES" altLang="en-US" sz="6000" b="1" dirty="0">
              <a:solidFill>
                <a:srgbClr val="0F3744"/>
              </a:solidFill>
              <a:latin typeface="Univers" panose="020B0503020202020204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2170AA2B-E073-4D0D-8CF9-7E39EA84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4343" y="15626086"/>
            <a:ext cx="7416824" cy="6281607"/>
          </a:xfrm>
          <a:prstGeom prst="rect">
            <a:avLst/>
          </a:prstGeom>
          <a:noFill/>
          <a:ln w="76200">
            <a:solidFill>
              <a:srgbClr val="0F374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4853" tIns="62428" rIns="124853" bIns="62428">
            <a:spAutoFit/>
          </a:bodyPr>
          <a:lstStyle>
            <a:lvl1pPr marL="171450" indent="-171450" defTabSz="4319588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3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ro-RO" altLang="en-US" sz="8000" dirty="0">
              <a:solidFill>
                <a:srgbClr val="0F3744"/>
              </a:solidFill>
              <a:latin typeface="+mj-lt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4A449B6D-777C-4715-840F-06A6A4D40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5174" y="13160034"/>
            <a:ext cx="16742047" cy="1049405"/>
          </a:xfrm>
          <a:prstGeom prst="rect">
            <a:avLst/>
          </a:prstGeom>
          <a:noFill/>
          <a:ln w="57150">
            <a:solidFill>
              <a:srgbClr val="0F3744"/>
            </a:solidFill>
            <a:miter lim="800000"/>
            <a:headEnd/>
            <a:tailEnd/>
          </a:ln>
        </p:spPr>
        <p:txBody>
          <a:bodyPr wrap="square" lIns="124853" tIns="62428" rIns="124853" bIns="62428">
            <a:spAutoFit/>
          </a:bodyPr>
          <a:lstStyle>
            <a:lvl1pPr defTabSz="4319588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3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sz="6000" b="1" dirty="0">
                <a:solidFill>
                  <a:srgbClr val="0F3744"/>
                </a:solidFill>
                <a:latin typeface="Univers" panose="020B0503020202020204" pitchFamily="34" charset="0"/>
              </a:rPr>
              <a:t>PROCESS DESCRIPTION / OBSERVATIONS</a:t>
            </a:r>
            <a:endParaRPr lang="es-ES" altLang="en-US" sz="6000" b="1" dirty="0">
              <a:solidFill>
                <a:srgbClr val="0F3744"/>
              </a:solidFill>
              <a:latin typeface="Univers" panose="020B0503020202020204" pitchFamily="34" charset="0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C163C000-0788-4F73-9F34-D6DDE4A27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3963" y="15576743"/>
            <a:ext cx="16763258" cy="6281607"/>
          </a:xfrm>
          <a:prstGeom prst="rect">
            <a:avLst/>
          </a:prstGeom>
          <a:noFill/>
          <a:ln w="76200">
            <a:solidFill>
              <a:srgbClr val="0F374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4853" tIns="62428" rIns="124853" bIns="62428">
            <a:spAutoFit/>
          </a:bodyPr>
          <a:lstStyle>
            <a:lvl1pPr marL="171450" indent="-171450" defTabSz="4319588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3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ro-RO" altLang="en-US" sz="8000" dirty="0">
              <a:solidFill>
                <a:srgbClr val="0F3744"/>
              </a:solidFill>
              <a:latin typeface="+mj-lt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CEDCCA15-D53E-4004-9FF8-440B54F1B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4343" y="24153745"/>
            <a:ext cx="14185576" cy="1049405"/>
          </a:xfrm>
          <a:prstGeom prst="rect">
            <a:avLst/>
          </a:prstGeom>
          <a:noFill/>
          <a:ln w="57150">
            <a:solidFill>
              <a:srgbClr val="0F3744"/>
            </a:solidFill>
            <a:miter lim="800000"/>
            <a:headEnd/>
            <a:tailEnd/>
          </a:ln>
        </p:spPr>
        <p:txBody>
          <a:bodyPr wrap="square" lIns="124853" tIns="62428" rIns="124853" bIns="62428">
            <a:spAutoFit/>
          </a:bodyPr>
          <a:lstStyle>
            <a:lvl1pPr defTabSz="4319588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3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 dirty="0">
                <a:solidFill>
                  <a:srgbClr val="0F3744"/>
                </a:solidFill>
                <a:latin typeface="Univers" panose="020B0503020202020204" pitchFamily="34" charset="0"/>
              </a:rPr>
              <a:t>DISCUSSIONS - ARGUMENTS</a:t>
            </a:r>
            <a:endParaRPr lang="es-ES" altLang="en-US" sz="6000" b="1" dirty="0">
              <a:solidFill>
                <a:srgbClr val="0F3744"/>
              </a:solidFill>
              <a:latin typeface="Univers" panose="020B0503020202020204" pitchFamily="34" charset="0"/>
            </a:endParaRP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4FD40DAB-EAD2-47F3-81FE-65AC74A9F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09" y="27476609"/>
            <a:ext cx="24838511" cy="6281607"/>
          </a:xfrm>
          <a:prstGeom prst="rect">
            <a:avLst/>
          </a:prstGeom>
          <a:noFill/>
          <a:ln w="76200">
            <a:solidFill>
              <a:srgbClr val="0F374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4853" tIns="62428" rIns="124853" bIns="62428">
            <a:spAutoFit/>
          </a:bodyPr>
          <a:lstStyle>
            <a:lvl1pPr marL="171450" indent="-171450" defTabSz="4319588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3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ro-RO" altLang="en-US" sz="8000" dirty="0">
              <a:solidFill>
                <a:srgbClr val="0F3744"/>
              </a:solidFill>
              <a:latin typeface="+mj-lt"/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1F8723B2-DF20-4E10-A306-29A0A9250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248" y="37602975"/>
            <a:ext cx="24762877" cy="6281607"/>
          </a:xfrm>
          <a:prstGeom prst="rect">
            <a:avLst/>
          </a:prstGeom>
          <a:noFill/>
          <a:ln w="76200">
            <a:solidFill>
              <a:srgbClr val="0F374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4853" tIns="62428" rIns="124853" bIns="62428">
            <a:spAutoFit/>
          </a:bodyPr>
          <a:lstStyle>
            <a:lvl1pPr marL="171450" indent="-171450" defTabSz="4319588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3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GB" altLang="en-US" sz="8000" dirty="0">
              <a:solidFill>
                <a:srgbClr val="0F3744"/>
              </a:solidFill>
              <a:latin typeface="+mj-lt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ro-RO" altLang="en-US" sz="8000" dirty="0">
              <a:solidFill>
                <a:srgbClr val="0F3744"/>
              </a:solidFill>
              <a:latin typeface="+mj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714DFD0D-4973-4564-9285-A67844E28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09" y="35147456"/>
            <a:ext cx="14261210" cy="1049405"/>
          </a:xfrm>
          <a:prstGeom prst="rect">
            <a:avLst/>
          </a:prstGeom>
          <a:noFill/>
          <a:ln w="57150">
            <a:solidFill>
              <a:srgbClr val="0F3744"/>
            </a:solidFill>
            <a:miter lim="800000"/>
            <a:headEnd/>
            <a:tailEnd/>
          </a:ln>
        </p:spPr>
        <p:txBody>
          <a:bodyPr wrap="square" lIns="124853" tIns="62428" rIns="124853" bIns="62428">
            <a:spAutoFit/>
          </a:bodyPr>
          <a:lstStyle>
            <a:lvl1pPr defTabSz="4319588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3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 smtClean="0">
                <a:solidFill>
                  <a:srgbClr val="0F3744"/>
                </a:solidFill>
                <a:latin typeface="Univers" panose="020B0503020202020204" pitchFamily="34" charset="0"/>
              </a:rPr>
              <a:t>PROPOSALS </a:t>
            </a:r>
            <a:r>
              <a:rPr lang="en-GB" altLang="en-US" sz="6000" b="1" dirty="0">
                <a:solidFill>
                  <a:srgbClr val="0F3744"/>
                </a:solidFill>
                <a:latin typeface="Univers" panose="020B0503020202020204" pitchFamily="34" charset="0"/>
              </a:rPr>
              <a:t>- CONCLUSIONS</a:t>
            </a:r>
            <a:endParaRPr lang="es-ES" altLang="en-US" sz="6000" b="1" dirty="0">
              <a:solidFill>
                <a:srgbClr val="0F3744"/>
              </a:solidFill>
              <a:latin typeface="Univers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Univers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</dc:creator>
  <cp:lastModifiedBy>Enache</cp:lastModifiedBy>
  <cp:revision>8</cp:revision>
  <dcterms:created xsi:type="dcterms:W3CDTF">2019-02-20T10:51:38Z</dcterms:created>
  <dcterms:modified xsi:type="dcterms:W3CDTF">2019-02-26T06:46:19Z</dcterms:modified>
</cp:coreProperties>
</file>